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C0B4-EC72-41A4-9F29-D328741FE336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2DAE-27C8-4171-A27A-8FEC5CFE5F5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C0B4-EC72-41A4-9F29-D328741FE336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2DAE-27C8-4171-A27A-8FEC5CFE5F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C0B4-EC72-41A4-9F29-D328741FE336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2DAE-27C8-4171-A27A-8FEC5CFE5F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C0B4-EC72-41A4-9F29-D328741FE336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2DAE-27C8-4171-A27A-8FEC5CFE5F5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C0B4-EC72-41A4-9F29-D328741FE336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2DAE-27C8-4171-A27A-8FEC5CFE5F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C0B4-EC72-41A4-9F29-D328741FE336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2DAE-27C8-4171-A27A-8FEC5CFE5F5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C0B4-EC72-41A4-9F29-D328741FE336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2DAE-27C8-4171-A27A-8FEC5CFE5F5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C0B4-EC72-41A4-9F29-D328741FE336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2DAE-27C8-4171-A27A-8FEC5CFE5F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C0B4-EC72-41A4-9F29-D328741FE336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2DAE-27C8-4171-A27A-8FEC5CFE5F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C0B4-EC72-41A4-9F29-D328741FE336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2DAE-27C8-4171-A27A-8FEC5CFE5F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C0B4-EC72-41A4-9F29-D328741FE336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52DAE-27C8-4171-A27A-8FEC5CFE5F5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08C0B4-EC72-41A4-9F29-D328741FE336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C352DAE-27C8-4171-A27A-8FEC5CFE5F5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404664"/>
            <a:ext cx="60486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>
                <a:solidFill>
                  <a:srgbClr val="FF0000"/>
                </a:solidFill>
              </a:rPr>
              <a:t>Татарстан </a:t>
            </a:r>
            <a:r>
              <a:rPr lang="ru-RU" sz="2800" b="1" i="1" dirty="0" err="1">
                <a:solidFill>
                  <a:srgbClr val="FF0000"/>
                </a:solidFill>
              </a:rPr>
              <a:t>Республикасы</a:t>
            </a:r>
            <a:r>
              <a:rPr lang="ru-RU" sz="2800" b="1" i="1" dirty="0">
                <a:solidFill>
                  <a:srgbClr val="FF0000"/>
                </a:solidFill>
              </a:rPr>
              <a:t> Арча </a:t>
            </a:r>
            <a:r>
              <a:rPr lang="ru-RU" sz="2800" b="1" i="1" dirty="0" err="1">
                <a:solidFill>
                  <a:srgbClr val="FF0000"/>
                </a:solidFill>
              </a:rPr>
              <a:t>муниципаль</a:t>
            </a:r>
            <a:r>
              <a:rPr lang="ru-RU" sz="2800" b="1" i="1" dirty="0">
                <a:solidFill>
                  <a:srgbClr val="FF0000"/>
                </a:solidFill>
              </a:rPr>
              <a:t>  районы </a:t>
            </a:r>
            <a:r>
              <a:rPr lang="ru-RU" sz="2800" b="1" i="1" dirty="0" err="1">
                <a:solidFill>
                  <a:srgbClr val="FF0000"/>
                </a:solidFill>
              </a:rPr>
              <a:t>Муниципаль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гомуми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белем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бирү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учреждениесе</a:t>
            </a:r>
            <a:r>
              <a:rPr lang="ru-RU" sz="2800" b="1" i="1" dirty="0">
                <a:solidFill>
                  <a:srgbClr val="FF0000"/>
                </a:solidFill>
              </a:rPr>
              <a:t/>
            </a:r>
            <a:br>
              <a:rPr lang="ru-RU" sz="2800" b="1" i="1" dirty="0">
                <a:solidFill>
                  <a:srgbClr val="FF0000"/>
                </a:solidFill>
              </a:rPr>
            </a:br>
            <a:r>
              <a:rPr lang="ru-RU" sz="2800" b="1" i="1" dirty="0">
                <a:solidFill>
                  <a:srgbClr val="FF0000"/>
                </a:solidFill>
              </a:rPr>
              <a:t> «</a:t>
            </a:r>
            <a:r>
              <a:rPr lang="ru-RU" sz="2800" b="1" i="1" dirty="0" err="1">
                <a:solidFill>
                  <a:srgbClr val="FF0000"/>
                </a:solidFill>
              </a:rPr>
              <a:t>Казанбаш</a:t>
            </a:r>
            <a:r>
              <a:rPr lang="ru-RU" sz="2800" b="1" i="1" dirty="0">
                <a:solidFill>
                  <a:srgbClr val="FF0000"/>
                </a:solidFill>
              </a:rPr>
              <a:t> т</a:t>
            </a:r>
            <a:r>
              <a:rPr lang="tt-RU" sz="2800" b="1" i="1" dirty="0">
                <a:solidFill>
                  <a:srgbClr val="FF0000"/>
                </a:solidFill>
              </a:rPr>
              <a:t>өп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гомуми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белем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</a:rPr>
              <a:t>мәктәбе</a:t>
            </a:r>
            <a:r>
              <a:rPr lang="ru-RU" sz="2800" b="1" i="1" dirty="0">
                <a:solidFill>
                  <a:srgbClr val="FF0000"/>
                </a:solidFill>
              </a:rPr>
              <a:t>»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852936"/>
            <a:ext cx="784887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 err="1" smtClean="0">
                <a:solidFill>
                  <a:srgbClr val="1F497D">
                    <a:lumMod val="75000"/>
                  </a:srgbClr>
                </a:solidFill>
              </a:rPr>
              <a:t>Карлыгач</a:t>
            </a:r>
            <a:r>
              <a:rPr lang="tt-RU" sz="6600" b="1" dirty="0" smtClean="0">
                <a:solidFill>
                  <a:srgbClr val="1F497D">
                    <a:lumMod val="75000"/>
                  </a:srgbClr>
                </a:solidFill>
              </a:rPr>
              <a:t>лар </a:t>
            </a:r>
            <a:r>
              <a:rPr lang="tt-RU" sz="6600" b="1" dirty="0">
                <a:solidFill>
                  <a:srgbClr val="1F497D">
                    <a:lumMod val="75000"/>
                  </a:srgbClr>
                </a:solidFill>
              </a:rPr>
              <a:t>оешмасы</a:t>
            </a:r>
            <a:endParaRPr lang="ru-RU" sz="6600" b="1" dirty="0">
              <a:solidFill>
                <a:srgbClr val="1F497D">
                  <a:lumMod val="75000"/>
                </a:srgbClr>
              </a:solidFill>
            </a:endParaRPr>
          </a:p>
        </p:txBody>
      </p:sp>
      <p:pic>
        <p:nvPicPr>
          <p:cNvPr id="1028" name="Picture 4" descr="C:\Users\1111111\Downloads\i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46" b="96789" l="6667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70447">
            <a:off x="5718048" y="4652744"/>
            <a:ext cx="1428750" cy="207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C:\Users\1111111\Downloads\i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94" b="95872" l="2667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28157" flipV="1">
            <a:off x="535854" y="3141710"/>
            <a:ext cx="142875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111111\Downloads\i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28" b="95872" l="4667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67161" flipH="1">
            <a:off x="2375570" y="4652744"/>
            <a:ext cx="142875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1111111\Downloads\i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1" b="95413" l="4667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36024">
            <a:off x="7303386" y="3210347"/>
            <a:ext cx="1334295" cy="1939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92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5" y="3403725"/>
            <a:ext cx="4605701" cy="345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16632"/>
            <a:ext cx="84969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Безнең   девиз:</a:t>
            </a:r>
            <a:br>
              <a:rPr kumimoji="0" lang="tt-RU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8507" y="1743167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3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“Яшь  карлыгачлар  курку белмиләр,</a:t>
            </a:r>
            <a:br>
              <a:rPr lang="tt-RU" sz="3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</a:br>
            <a:r>
              <a:rPr lang="tt-RU" sz="3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      очар  өчен  киңлек  эзлиләр”</a:t>
            </a:r>
            <a:endParaRPr lang="ru-RU" sz="3200" dirty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0264">
            <a:off x="5652120" y="3821113"/>
            <a:ext cx="107315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7364">
            <a:off x="6728183" y="3276601"/>
            <a:ext cx="93345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466">
            <a:off x="7272411" y="4433568"/>
            <a:ext cx="93345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2867">
            <a:off x="4596392" y="4343482"/>
            <a:ext cx="93345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7001">
            <a:off x="3171825" y="3563144"/>
            <a:ext cx="93345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73521" flipH="1">
            <a:off x="579035" y="2923734"/>
            <a:ext cx="93345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22847" flipH="1">
            <a:off x="1322555" y="3734189"/>
            <a:ext cx="93345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37411" flipH="1">
            <a:off x="2336530" y="4300674"/>
            <a:ext cx="93345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0457">
            <a:off x="465148" y="1409294"/>
            <a:ext cx="974725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8174">
            <a:off x="7721299" y="1239741"/>
            <a:ext cx="10795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282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186" y="3039219"/>
            <a:ext cx="5091707" cy="3818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188641"/>
            <a:ext cx="777686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Безнең кагыйдәләр: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-</a:t>
            </a:r>
            <a:r>
              <a:rPr kumimoji="0" lang="tt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батыр, кыю, намуслы, мәрхәмәтле,  гел яхшылыкка, биеклеккә омтыла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26" name="Picture 2" descr="C:\Users\1111111\Desktop\Субботник\IMG_38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11258"/>
            <a:ext cx="2384679" cy="17815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111111\Desktop\Единый урок культуры\DSC004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80546"/>
            <a:ext cx="2572544" cy="14470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111111\Desktop\Новая папка (3)\IMG_25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139" y="4653134"/>
            <a:ext cx="2454673" cy="16396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99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578" y="768435"/>
            <a:ext cx="7387846" cy="5540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750" y="764704"/>
            <a:ext cx="519415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578" y="4005064"/>
            <a:ext cx="7181850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1111111\Pictures\значок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41856"/>
            <a:ext cx="25717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20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950"/>
            <a:ext cx="3311928" cy="248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87824" y="692696"/>
            <a:ext cx="5400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40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ahoma" pitchFamily="34" charset="0"/>
                <a:cs typeface="Tahoma" pitchFamily="34" charset="0"/>
              </a:rPr>
              <a:t>Гүзәл  туган  як  буйлап</a:t>
            </a:r>
            <a:endParaRPr lang="ru-RU" sz="4000" b="1" i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ahoma" pitchFamily="34" charset="0"/>
              <a:cs typeface="Tahoma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40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ahoma" pitchFamily="34" charset="0"/>
                <a:cs typeface="Tahoma" pitchFamily="34" charset="0"/>
              </a:rPr>
              <a:t>Сәяхәткә  чыгабыз.</a:t>
            </a:r>
            <a:endParaRPr lang="ru-RU" sz="4000" b="1" i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ahoma" pitchFamily="34" charset="0"/>
              <a:cs typeface="Tahoma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40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ahoma" pitchFamily="34" charset="0"/>
                <a:cs typeface="Tahoma" pitchFamily="34" charset="0"/>
              </a:rPr>
              <a:t>Бик  кызык  һәм  күңелле</a:t>
            </a:r>
            <a:endParaRPr lang="ru-RU" sz="4000" b="1" i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ahoma" pitchFamily="34" charset="0"/>
              <a:cs typeface="Tahoma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40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ahoma" pitchFamily="34" charset="0"/>
                <a:cs typeface="Tahoma" pitchFamily="34" charset="0"/>
              </a:rPr>
              <a:t>Урыннардан  узабыз.</a:t>
            </a:r>
          </a:p>
        </p:txBody>
      </p:sp>
    </p:spTree>
    <p:extLst>
      <p:ext uri="{BB962C8B-B14F-4D97-AF65-F5344CB8AC3E}">
        <p14:creationId xmlns:p14="http://schemas.microsoft.com/office/powerpoint/2010/main" val="15579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52736"/>
            <a:ext cx="649922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71400"/>
            <a:ext cx="9534526" cy="740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209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202</TotalTime>
  <Words>53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1111111</dc:creator>
  <cp:lastModifiedBy>1111111</cp:lastModifiedBy>
  <cp:revision>13</cp:revision>
  <dcterms:created xsi:type="dcterms:W3CDTF">2016-10-26T04:57:20Z</dcterms:created>
  <dcterms:modified xsi:type="dcterms:W3CDTF">2016-12-01T08:35:03Z</dcterms:modified>
</cp:coreProperties>
</file>